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762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3C397-A737-4AEA-976B-095AEB1A96AA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2F549-157C-4C25-91DE-E1760E064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E329-346A-462B-A916-38B93821DAB1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6A905-B35C-4ABE-ABAC-B07F7CB0FE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E1D81-A3B5-4051-883D-0108547CCD94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E14E-84ED-4616-8CE6-47E3BE711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BE888-7A22-4E09-960F-C79049CE4388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8B32F-819E-46DA-9256-48F564BE2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AFF29-B167-4812-9EFA-B7B5FF2F9954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28F5-A031-4BD1-A59E-2D80E73702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8CDAF-BCEC-4B59-8224-610127D6B95F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2970B-69EC-446F-B915-8BC8D6B4A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7E2D5-CFCA-42E7-A98A-7407E55EE912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B965A-77B8-4146-B4BB-8663BDCEDF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C5724-2420-45C9-B47E-3B2456FDA9B0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2CA65-12B3-4353-8E31-E77F1FEED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6E9AE-FFA2-43A0-A736-BCC4AEBD946F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DBBE-8E12-4B91-9E82-5D580A663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7B6DC-C051-4117-972B-D7BE90C174BD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CDDC1-D0F0-48B4-B62A-534DC15DB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74DE5-617D-4071-BB37-44F80DFD40CC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B02DA-070F-4B99-A1EB-EC90A24E7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66A3E9-F7CF-4BD8-8F74-CD1907A9C4EB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66E565-A1BD-4D52-9AAD-85D4D4B77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/>
          </a:p>
        </p:txBody>
      </p:sp>
      <p:pic>
        <p:nvPicPr>
          <p:cNvPr id="1331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746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3563938" y="2420938"/>
            <a:ext cx="629602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«Нәрсә, кайчан?»</a:t>
            </a:r>
          </a:p>
          <a:p>
            <a:endParaRPr lang="ru-RU" b="1"/>
          </a:p>
          <a:p>
            <a:endParaRPr lang="ru-RU" sz="48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 flipH="1">
            <a:off x="4660900" y="1212850"/>
            <a:ext cx="3457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Дидактическая игра</a:t>
            </a:r>
          </a:p>
        </p:txBody>
      </p:sp>
      <p:sp>
        <p:nvSpPr>
          <p:cNvPr id="13318" name="TextBox 6"/>
          <p:cNvSpPr txBox="1">
            <a:spLocks noChangeArrowheads="1"/>
          </p:cNvSpPr>
          <p:nvPr/>
        </p:nvSpPr>
        <p:spPr bwMode="auto">
          <a:xfrm>
            <a:off x="3924300" y="1628775"/>
            <a:ext cx="44783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«Что, когда?»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/>
          <p:cNvPicPr>
            <a:picLocks noChangeAspect="1"/>
          </p:cNvPicPr>
          <p:nvPr/>
        </p:nvPicPr>
        <p:blipFill>
          <a:blip r:embed="rId2"/>
          <a:srcRect r="105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2"/>
          <p:cNvSpPr>
            <a:spLocks noChangeArrowheads="1"/>
          </p:cNvSpPr>
          <p:nvPr/>
        </p:nvSpPr>
        <p:spPr bwMode="auto">
          <a:xfrm rot="-626223">
            <a:off x="493713" y="519113"/>
            <a:ext cx="475138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300" b="1" u="sng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algn="just"/>
            <a:r>
              <a:rPr lang="ru-RU" sz="2300">
                <a:latin typeface="Times New Roman" pitchFamily="18" charset="0"/>
                <a:cs typeface="Times New Roman" pitchFamily="18" charset="0"/>
              </a:rPr>
              <a:t>Учить детей называть времена года, определять признаки (зима, весна, лето,осень). </a:t>
            </a:r>
          </a:p>
          <a:p>
            <a:pPr algn="just"/>
            <a:r>
              <a:rPr lang="ru-RU" sz="2300">
                <a:latin typeface="Times New Roman" pitchFamily="18" charset="0"/>
                <a:cs typeface="Times New Roman" pitchFamily="18" charset="0"/>
              </a:rPr>
              <a:t>Составлять небольшие рассказы по содержанию сюжета, в рамках лексической дозы УМК по обучению дошкольников татарскому языку. </a:t>
            </a: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 rot="-662776">
            <a:off x="1016000" y="4044950"/>
            <a:ext cx="4572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Максат: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Балаларныӊ   хәтерләрен, игътибарларын  Һәм сөйләм телләрен үстерүне д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вам итү.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8222" t="6815" r="9334" b="3111"/>
          <a:stretch/>
        </p:blipFill>
        <p:spPr>
          <a:xfrm>
            <a:off x="4572000" y="620713"/>
            <a:ext cx="3933825" cy="3224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888" t="9051" r="3779" b="7851"/>
          <a:stretch/>
        </p:blipFill>
        <p:spPr>
          <a:xfrm>
            <a:off x="539750" y="2852738"/>
            <a:ext cx="3865563" cy="2581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8667" t="16297" r="6971"/>
          <a:stretch/>
        </p:blipFill>
        <p:spPr>
          <a:xfrm>
            <a:off x="1331913" y="582613"/>
            <a:ext cx="2662237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"/>
            <a:ext cx="9215438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Прямоугольник 2"/>
          <p:cNvSpPr>
            <a:spLocks noChangeArrowheads="1"/>
          </p:cNvSpPr>
          <p:nvPr/>
        </p:nvSpPr>
        <p:spPr bwMode="auto">
          <a:xfrm>
            <a:off x="827088" y="1258888"/>
            <a:ext cx="75549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Уенда алып баручы (тәрбияче) Һәм 4 бала катнаша. В игре участвует ведущий ( воспитатель) и 4 ребенка. Тәрбияче дисктагы  рәсемнәрне  буташтыра. Воспитатель  перемешивает диск с картинками.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Тәрбияче: Бер дискны алып сорый, бу н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рс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 Бу кыш.(яз,җәй,көз)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рбияче: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йе дөрес, а какого цвета кыш?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 Зәӊгәр.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Тәрбияче: Дөрес, җәй нинди төстә? А какого цвета лето?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 Кызыл.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Тәрбияче: Дөрес, правильно.А какого цвета весна (яз)?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 Яшел (зеленый).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Тәрбияче: А теперь составьте небольшие предложения про времена года. Хэзер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әр рәсемгә  туры китереп  кечкенэ  хикэя төзегез?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рбияче:  Дөрес молодцы.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Тәрбияче: Уен шулай икенче балалар белэн д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вам ителә. </a:t>
            </a:r>
          </a:p>
        </p:txBody>
      </p:sp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3578225" y="796925"/>
            <a:ext cx="1582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Ход игры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2525" y="205294"/>
            <a:ext cx="4109475" cy="3082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l="8667" t="7703" r="11556"/>
          <a:stretch/>
        </p:blipFill>
        <p:spPr>
          <a:xfrm>
            <a:off x="4860032" y="2783087"/>
            <a:ext cx="3951881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 l="2223" t="2993" r="5778" b="20296"/>
          <a:stretch/>
        </p:blipFill>
        <p:spPr>
          <a:xfrm>
            <a:off x="411725" y="3717032"/>
            <a:ext cx="4043680" cy="2528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153</Words>
  <Application>Microsoft Office PowerPoint</Application>
  <PresentationFormat>On-screen Show (4:3)</PresentationFormat>
  <Paragraphs>22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Raybook</cp:lastModifiedBy>
  <cp:revision>8</cp:revision>
  <dcterms:created xsi:type="dcterms:W3CDTF">2014-04-25T07:25:30Z</dcterms:created>
  <dcterms:modified xsi:type="dcterms:W3CDTF">2020-01-11T22:30:53Z</dcterms:modified>
</cp:coreProperties>
</file>